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0"/>
    <p:restoredTop sz="86410"/>
  </p:normalViewPr>
  <p:slideViewPr>
    <p:cSldViewPr>
      <p:cViewPr varScale="1">
        <p:scale>
          <a:sx n="64" d="100"/>
          <a:sy n="64" d="100"/>
        </p:scale>
        <p:origin x="92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10/16/2018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10/16/2018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10/16/2018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10/16/2018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10/16/2018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10/16/2018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10/16/2018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10/16/2018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10/16/2018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10/16/2018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C6B6-A76B-43D5-95CF-10120EF06B78}" type="datetimeFigureOut">
              <a:rPr lang="en-US" smtClean="0"/>
              <a:pPr/>
              <a:t>10/16/2018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2DC6B6-A76B-43D5-95CF-10120EF06B78}" type="datetimeFigureOut">
              <a:rPr lang="en-US" smtClean="0"/>
              <a:pPr/>
              <a:t>10/16/2018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24BD5-9804-481D-ACF9-BEB638748F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i-FI" sz="3600" dirty="0" smtClean="0"/>
              <a:t>Options on sending wait time in RRC connection Release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 </a:t>
            </a:r>
            <a:r>
              <a:rPr lang="fi-FI" dirty="0" smtClean="0"/>
              <a:t>NEC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260648"/>
            <a:ext cx="23754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3GPP TSG SA </a:t>
            </a:r>
            <a:r>
              <a:rPr lang="fi-FI" dirty="0" smtClean="0"/>
              <a:t>WG2#129</a:t>
            </a:r>
            <a:endParaRPr lang="fi-FI" dirty="0" smtClean="0"/>
          </a:p>
          <a:p>
            <a:r>
              <a:rPr lang="fi-FI" dirty="0" smtClean="0"/>
              <a:t>15 - 19</a:t>
            </a:r>
            <a:r>
              <a:rPr lang="fi-FI" dirty="0" smtClean="0"/>
              <a:t> October, </a:t>
            </a:r>
            <a:r>
              <a:rPr lang="fi-FI" dirty="0" smtClean="0"/>
              <a:t>2018</a:t>
            </a:r>
          </a:p>
          <a:p>
            <a:r>
              <a:rPr lang="fi-FI" dirty="0" smtClean="0"/>
              <a:t>Dongguan, China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63293" y="168315"/>
            <a:ext cx="1297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 smtClean="0"/>
              <a:t>S2-1810803</a:t>
            </a:r>
            <a:endParaRPr 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i-FI" dirty="0" smtClean="0"/>
              <a:t>List of options to send wait time in RRC connection Release message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2900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fi-FI" sz="2000" dirty="0" smtClean="0">
                <a:latin typeface="Calibri Light" pitchFamily="34" charset="0"/>
              </a:rPr>
              <a:t>Option 1: No wait time in RRC Connection release.</a:t>
            </a:r>
          </a:p>
          <a:p>
            <a:pPr marL="0" indent="0">
              <a:buNone/>
            </a:pPr>
            <a:endParaRPr lang="fi-FI" sz="2000" dirty="0" smtClean="0">
              <a:latin typeface="Calibri Light" pitchFamily="34" charset="0"/>
            </a:endParaRPr>
          </a:p>
          <a:p>
            <a:pPr marL="0" indent="0">
              <a:buNone/>
            </a:pPr>
            <a:r>
              <a:rPr lang="fi-FI" sz="2000" dirty="0" smtClean="0">
                <a:latin typeface="Calibri Light" pitchFamily="34" charset="0"/>
              </a:rPr>
              <a:t>Option 2: One wait time applicable to all S-NSSAI in the requested NSSAI.</a:t>
            </a:r>
          </a:p>
          <a:p>
            <a:pPr marL="0" indent="0">
              <a:buNone/>
            </a:pPr>
            <a:endParaRPr lang="fi-FI" sz="2000" dirty="0" smtClean="0">
              <a:latin typeface="Calibri Light" pitchFamily="34" charset="0"/>
            </a:endParaRPr>
          </a:p>
          <a:p>
            <a:pPr marL="0" indent="0">
              <a:buNone/>
            </a:pPr>
            <a:r>
              <a:rPr lang="fi-FI" sz="2000" dirty="0" smtClean="0">
                <a:latin typeface="Calibri Light" pitchFamily="34" charset="0"/>
              </a:rPr>
              <a:t>Option 3: a wait time for each S-NSSAI present in the Requested NSSAI.</a:t>
            </a:r>
          </a:p>
          <a:p>
            <a:pPr marL="0" indent="0">
              <a:buNone/>
            </a:pPr>
            <a:endParaRPr lang="fi-FI" sz="2000" dirty="0" smtClean="0">
              <a:latin typeface="Calibri Light" pitchFamily="34" charset="0"/>
            </a:endParaRPr>
          </a:p>
          <a:p>
            <a:pPr marL="0" indent="0">
              <a:buNone/>
            </a:pPr>
            <a:r>
              <a:rPr lang="fi-FI" sz="2000" dirty="0" smtClean="0">
                <a:latin typeface="Calibri Light" pitchFamily="34" charset="0"/>
              </a:rPr>
              <a:t>Option 4: Generic Wait time only.</a:t>
            </a:r>
          </a:p>
          <a:p>
            <a:pPr marL="0" indent="0">
              <a:buNone/>
            </a:pPr>
            <a:endParaRPr lang="fi-FI" sz="2000" dirty="0">
              <a:latin typeface="Calibri Light" pitchFamily="34" charset="0"/>
            </a:endParaRPr>
          </a:p>
          <a:p>
            <a:pPr marL="0" indent="0">
              <a:buNone/>
            </a:pPr>
            <a:r>
              <a:rPr lang="fi-FI" sz="2000" dirty="0" smtClean="0">
                <a:latin typeface="Calibri Light" pitchFamily="34" charset="0"/>
              </a:rPr>
              <a:t>Option 5: option 2 or 3 and 4</a:t>
            </a:r>
            <a:endParaRPr lang="fi-FI" sz="2000" dirty="0" smtClean="0">
              <a:latin typeface="Calibri Ligh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95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Options on sending wait time in RRC connection Release</vt:lpstr>
      <vt:lpstr>List of options to send wait time in RRC connection Release message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Show of hands on RRC Connection Release with slice-based wait timer</dc:title>
  <dc:creator>MediaTek</dc:creator>
  <cp:lastModifiedBy>KUNDAN TIWARI</cp:lastModifiedBy>
  <cp:revision>12</cp:revision>
  <dcterms:created xsi:type="dcterms:W3CDTF">2018-08-23T09:02:56Z</dcterms:created>
  <dcterms:modified xsi:type="dcterms:W3CDTF">2018-10-16T00:43:04Z</dcterms:modified>
</cp:coreProperties>
</file>